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31" r:id="rId3"/>
    <p:sldId id="281" r:id="rId4"/>
    <p:sldId id="324" r:id="rId5"/>
    <p:sldId id="325" r:id="rId6"/>
    <p:sldId id="326" r:id="rId7"/>
    <p:sldId id="327" r:id="rId8"/>
    <p:sldId id="322" r:id="rId9"/>
    <p:sldId id="328" r:id="rId10"/>
    <p:sldId id="329" r:id="rId11"/>
    <p:sldId id="330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1BB"/>
    <a:srgbClr val="233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/>
    <p:restoredTop sz="94631"/>
  </p:normalViewPr>
  <p:slideViewPr>
    <p:cSldViewPr snapToGrid="0" snapToObjects="1">
      <p:cViewPr>
        <p:scale>
          <a:sx n="120" d="100"/>
          <a:sy n="120" d="100"/>
        </p:scale>
        <p:origin x="96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5186-2A62-8E4E-BE77-A1F827D3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19E81-51DB-AC41-A21B-E4FE0CD2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E6D4-F5B6-5A45-A287-4090BD34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D130-76A6-074B-85A2-EEBBEE8D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96B5-AE4C-824E-9281-223C9861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9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D288-9C61-1547-97F0-4ABF77AA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977BC-0BDB-C544-893B-D6B8B92B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C6345-4D2D-C04D-BCF3-7F3A03FE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3152-B4F1-CC4E-B666-BAA61627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5521D-AD31-9A47-B387-445F669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73BD8-6FDF-654B-8FC1-98EAA69E5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C6110-F45C-5E49-9274-B06A34387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BFBDE-C2EA-254A-9C7F-C40E4BA0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BF94-752A-024B-B80E-89E779E8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D3E99-6AEB-3446-B8D0-067F6368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813A-1654-7D4D-87F8-618C7A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F52-2AC1-6047-9AB4-B6A37F237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FA12-2A20-3E4C-8576-192889B32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5D6A-6EF7-754A-9DF2-4E671C1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5A5A-39F5-A24F-9F3D-627F4C08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4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1582-D818-2D4A-977E-345B4077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8BB0A-032A-6041-BDC3-2425B80CE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D8B9-3A67-8141-9C05-EEA610DD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CBD6-D1FA-2C4F-8755-C8B85FD1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5E5EF-A874-3042-A37D-016929C6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2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15A03-E1C5-FD47-99EB-B9154E4E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63E-ED55-A14C-AE29-BCEBC3E2B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3AC6D-5560-6E44-A25D-F4F1B97D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79014-AB5A-9B4F-ACB4-5D909CE7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FD7F1-0FF7-F746-9942-BD3C551C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89591-6415-9542-9428-9D35525F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381-F25A-9B42-A4F1-02A69E79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BF63-9AFF-DE40-917F-A53465B2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6A915-12D1-1646-B09E-CA0301B35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C9192-7F85-F74E-8652-531F2D285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88C2-D52B-BA4B-92F0-992323423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5469B-F66E-B341-92C0-A622777F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89B775-56C8-4949-9EB3-8C5AA5D7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D2BA59-5C04-2F4E-AA46-B2D69F7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8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D33E-6D16-DB4A-8831-C30E55ED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64838-9B78-8B4E-85EF-91211988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CEBF8-24CA-CF4E-8346-4530810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41EA-B9C9-8846-8795-729B375E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844D9D-E0B9-674D-BEA3-081F96D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E91B-2413-3143-AA11-4BBA45BF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D4EF8-9117-4145-B003-63AC2A1B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3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FB64-578E-CB41-8484-46E524AA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C4AB4-1339-B94A-88EB-3AE77AED8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906DD-70E0-8945-A65C-E701771C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A38A-4ABC-194C-B9DD-EC8215D6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A8EA4-F85C-DB42-9333-4307B3A1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2FB78-A186-2942-837C-21FBAB59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76F9-3576-1142-8B4B-E117404B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0E106-234E-804B-BD85-099868F78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525BC-0E86-7C43-835C-DB629D77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66B3-B8B4-D943-AA37-CC011294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47774-A65C-6D48-AB9E-4CEBBAA5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3BEE-D91A-D14A-9964-81724CF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2A54C-8FB1-9D4E-98A1-4FB04302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5E6D9-DBC6-A64D-9FB7-BE1EFE8D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AC37-456D-E144-AABC-236E0DE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D2F3-9E4E-034C-A812-C877BE0B0AF1}" type="datetimeFigureOut">
              <a:rPr lang="en-US" smtClean="0"/>
              <a:t>9/16/24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5FE68-92FD-D840-A32A-185A6CDD8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526A-1087-DA4C-BDC8-3560743EB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D223-1043-7848-9B22-D3A04514B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9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59300"/>
            <a:ext cx="12192000" cy="1003342"/>
          </a:xfrm>
        </p:spPr>
        <p:txBody>
          <a:bodyPr>
            <a:noAutofit/>
          </a:bodyPr>
          <a:lstStyle/>
          <a:p>
            <a:r>
              <a:rPr lang="en-US" altLang="en-US" sz="5400" b="1" dirty="0">
                <a:solidFill>
                  <a:schemeClr val="bg1"/>
                </a:solidFill>
              </a:rPr>
              <a:t>Downloading OL 730C Parameters</a:t>
            </a:r>
            <a:endParaRPr lang="en-U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9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RUNNING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730CRS232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BF936F1-0F3E-7347-A0FD-65DF572A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23332" r="10001" b="16667"/>
          <a:stretch>
            <a:fillRect/>
          </a:stretch>
        </p:blipFill>
        <p:spPr>
          <a:xfrm>
            <a:off x="2628014" y="1896139"/>
            <a:ext cx="6858000" cy="457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0F7F2771-3C86-0845-9AF6-216E4AAB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14" y="5248939"/>
            <a:ext cx="3505200" cy="1066800"/>
          </a:xfrm>
          <a:prstGeom prst="wedgeRectCallout">
            <a:avLst>
              <a:gd name="adj1" fmla="val -91981"/>
              <a:gd name="adj2" fmla="val 29315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Entry field shows downloading is complete.</a:t>
            </a:r>
          </a:p>
        </p:txBody>
      </p:sp>
    </p:spTree>
    <p:extLst>
      <p:ext uri="{BB962C8B-B14F-4D97-AF65-F5344CB8AC3E}">
        <p14:creationId xmlns:p14="http://schemas.microsoft.com/office/powerpoint/2010/main" val="22216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RUNNING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730CRS232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D9F0402B-DD23-E447-80A6-3A98867953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23334" r="10300" b="16667"/>
          <a:stretch>
            <a:fillRect/>
          </a:stretch>
        </p:blipFill>
        <p:spPr>
          <a:xfrm>
            <a:off x="2661684" y="1928038"/>
            <a:ext cx="6859588" cy="457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8">
            <a:extLst>
              <a:ext uri="{FF2B5EF4-FFF2-40B4-BE49-F238E27FC236}">
                <a16:creationId xmlns:a16="http://schemas.microsoft.com/office/drawing/2014/main" id="{E5D7E05A-957B-8541-9F83-E6E4864510E1}"/>
              </a:ext>
            </a:extLst>
          </p:cNvPr>
          <p:cNvGrpSpPr>
            <a:grpSpLocks/>
          </p:cNvGrpSpPr>
          <p:nvPr/>
        </p:nvGrpSpPr>
        <p:grpSpPr bwMode="auto">
          <a:xfrm>
            <a:off x="2737884" y="5052238"/>
            <a:ext cx="6553200" cy="1066800"/>
            <a:chOff x="1008" y="2880"/>
            <a:chExt cx="4128" cy="672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E5B2F28-ED5B-794A-80B4-3F0C9964C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216"/>
              <a:ext cx="1288" cy="102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165388C8-FFFC-EC49-8604-568D05BEC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880"/>
              <a:ext cx="1824" cy="67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en-US" sz="25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To exit the program, you select Q.</a:t>
              </a:r>
            </a:p>
          </p:txBody>
        </p:sp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86AAE218-98B0-CE42-8BAC-3F60FDEE3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484" y="6030138"/>
            <a:ext cx="304800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  <a:effectLst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1543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AA150-1E15-894A-BFC5-C60F1585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017" y="3662622"/>
            <a:ext cx="10782187" cy="3922538"/>
          </a:xfrm>
          <a:noFill/>
        </p:spPr>
        <p:txBody>
          <a:bodyPr>
            <a:noAutofit/>
          </a:bodyPr>
          <a:lstStyle/>
          <a:p>
            <a:pPr algn="l"/>
            <a:r>
              <a:rPr lang="bg-BG" sz="3200" dirty="0">
                <a:solidFill>
                  <a:srgbClr val="88B1BB"/>
                </a:solidFill>
                <a:latin typeface="Helvetica Neue" charset="0"/>
                <a:ea typeface="Helvetica Neue" charset="0"/>
                <a:cs typeface="Helvetica Neue" charset="0"/>
              </a:rPr>
              <a:t>•</a:t>
            </a:r>
            <a:r>
              <a:rPr lang="bg-BG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altLang="en-US" sz="3200" dirty="0"/>
              <a:t>For more information:</a:t>
            </a:r>
            <a:br>
              <a:rPr lang="en-GB" altLang="en-US" sz="3200" dirty="0"/>
            </a:br>
            <a:r>
              <a:rPr lang="en-GB" altLang="en-US" sz="3200" dirty="0"/>
              <a:t>	Visit our website at </a:t>
            </a:r>
            <a:r>
              <a:rPr lang="en-GB" altLang="en-US" sz="3200" b="1" u="sng" dirty="0">
                <a:solidFill>
                  <a:srgbClr val="233667"/>
                </a:solidFill>
              </a:rPr>
              <a:t>OptronicLabs.com</a:t>
            </a:r>
            <a:br>
              <a:rPr lang="en-GB" altLang="en-US" sz="3200" b="1" u="sng" dirty="0">
                <a:solidFill>
                  <a:srgbClr val="233667"/>
                </a:solidFill>
              </a:rPr>
            </a:br>
            <a:br>
              <a:rPr lang="en-GB" altLang="en-US" sz="3200" dirty="0"/>
            </a:br>
            <a:r>
              <a:rPr lang="en-GB" altLang="en-US" sz="3200" dirty="0"/>
              <a:t>	Call 407-422-3171 to Contact an Application Engineer</a:t>
            </a:r>
            <a:br>
              <a:rPr lang="en-GB" altLang="en-US" sz="3200" dirty="0">
                <a:solidFill>
                  <a:srgbClr val="FF3300"/>
                </a:solidFill>
              </a:rPr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GB" altLang="en-US" sz="3200" dirty="0"/>
            </a:br>
            <a:br>
              <a:rPr lang="en-US" altLang="en-US" sz="3200" dirty="0"/>
            </a:br>
            <a:br>
              <a:rPr lang="en-GB" altLang="en-US" sz="3200" dirty="0"/>
            </a:br>
            <a:endParaRPr lang="en-US" altLang="en-US" sz="3200" dirty="0">
              <a:solidFill>
                <a:schemeClr val="bg1">
                  <a:lumMod val="50000"/>
                </a:schemeClr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2299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n-US" sz="3600" b="1" dirty="0">
                <a:solidFill>
                  <a:schemeClr val="bg1"/>
                </a:solidFill>
              </a:rPr>
              <a:t>MORE INFORMATION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1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STEPS IN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72AC5D-79E4-9A44-A66F-E102791B977C}"/>
              </a:ext>
            </a:extLst>
          </p:cNvPr>
          <p:cNvSpPr/>
          <p:nvPr/>
        </p:nvSpPr>
        <p:spPr>
          <a:xfrm>
            <a:off x="1711843" y="2690612"/>
            <a:ext cx="9143999" cy="2776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88B1BB"/>
                </a:solidFill>
              </a:rPr>
              <a:t>1.  </a:t>
            </a:r>
            <a:r>
              <a:rPr lang="en-US" altLang="en-US" sz="3600" dirty="0"/>
              <a:t>Prepare a text file with the  parameters you </a:t>
            </a:r>
          </a:p>
          <a:p>
            <a:r>
              <a:rPr lang="en-US" altLang="en-US" sz="3600" dirty="0"/>
              <a:t>     wish to download to the OL 730C.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88B1BB"/>
                </a:solidFill>
              </a:rPr>
              <a:t>2.  </a:t>
            </a:r>
            <a:r>
              <a:rPr lang="en-US" altLang="en-US" sz="3600" dirty="0"/>
              <a:t>Run the program 730RS232.exe.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88B1BB"/>
                </a:solidFill>
              </a:rPr>
              <a:t>3.  </a:t>
            </a:r>
            <a:r>
              <a:rPr lang="en-US" altLang="en-US" sz="3600" dirty="0"/>
              <a:t>Download the file.</a:t>
            </a:r>
          </a:p>
        </p:txBody>
      </p:sp>
    </p:spTree>
    <p:extLst>
      <p:ext uri="{BB962C8B-B14F-4D97-AF65-F5344CB8AC3E}">
        <p14:creationId xmlns:p14="http://schemas.microsoft.com/office/powerpoint/2010/main" val="9058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 FILE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CBA4695E-18C2-4C4A-919B-F8E15E072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787" y="1800447"/>
            <a:ext cx="8277447" cy="4869086"/>
          </a:xfrm>
          <a:prstGeom prst="rect">
            <a:avLst/>
          </a:prstGeom>
        </p:spPr>
      </p:pic>
      <p:grpSp>
        <p:nvGrpSpPr>
          <p:cNvPr id="10" name="Group 7">
            <a:extLst>
              <a:ext uri="{FF2B5EF4-FFF2-40B4-BE49-F238E27FC236}">
                <a16:creationId xmlns:a16="http://schemas.microsoft.com/office/drawing/2014/main" id="{30F20058-DA6B-BF4D-953A-AAF6B95C3E42}"/>
              </a:ext>
            </a:extLst>
          </p:cNvPr>
          <p:cNvGrpSpPr>
            <a:grpSpLocks/>
          </p:cNvGrpSpPr>
          <p:nvPr/>
        </p:nvGrpSpPr>
        <p:grpSpPr bwMode="auto">
          <a:xfrm>
            <a:off x="2226916" y="2768010"/>
            <a:ext cx="3327209" cy="649212"/>
            <a:chOff x="576" y="1536"/>
            <a:chExt cx="1968" cy="384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1038590-EFFD-3141-ADED-812989D99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536"/>
              <a:ext cx="96" cy="96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">
              <a:extLst>
                <a:ext uri="{FF2B5EF4-FFF2-40B4-BE49-F238E27FC236}">
                  <a16:creationId xmlns:a16="http://schemas.microsoft.com/office/drawing/2014/main" id="{9157633C-6D93-5C43-B037-B9578A116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632"/>
              <a:ext cx="1872" cy="288"/>
            </a:xfrm>
            <a:prstGeom prst="wedgeRectCallout">
              <a:avLst>
                <a:gd name="adj1" fmla="val -50856"/>
                <a:gd name="adj2" fmla="val -71875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Channel number</a:t>
              </a:r>
            </a:p>
          </p:txBody>
        </p:sp>
      </p:grpSp>
      <p:sp>
        <p:nvSpPr>
          <p:cNvPr id="13" name="AutoShape 8">
            <a:extLst>
              <a:ext uri="{FF2B5EF4-FFF2-40B4-BE49-F238E27FC236}">
                <a16:creationId xmlns:a16="http://schemas.microsoft.com/office/drawing/2014/main" id="{FCABA6F6-9CE4-3F4E-8F4C-B9BFDFC80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516" y="3682410"/>
            <a:ext cx="5031389" cy="2028786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Use Courier font to ensure bars line up and give proper spacing.</a:t>
            </a:r>
          </a:p>
        </p:txBody>
      </p:sp>
    </p:spTree>
    <p:extLst>
      <p:ext uri="{BB962C8B-B14F-4D97-AF65-F5344CB8AC3E}">
        <p14:creationId xmlns:p14="http://schemas.microsoft.com/office/powerpoint/2010/main" val="7738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 FILE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C8E59B8A-4420-1749-BCC2-3885E412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3093" y="1906772"/>
            <a:ext cx="7772400" cy="4572000"/>
          </a:xfrm>
          <a:prstGeom prst="rect">
            <a:avLst/>
          </a:prstGeom>
        </p:spPr>
      </p:pic>
      <p:grpSp>
        <p:nvGrpSpPr>
          <p:cNvPr id="14" name="Group 8">
            <a:extLst>
              <a:ext uri="{FF2B5EF4-FFF2-40B4-BE49-F238E27FC236}">
                <a16:creationId xmlns:a16="http://schemas.microsoft.com/office/drawing/2014/main" id="{C69B53E4-9CB1-FC43-BDF4-C674EF5B5E76}"/>
              </a:ext>
            </a:extLst>
          </p:cNvPr>
          <p:cNvGrpSpPr>
            <a:grpSpLocks/>
          </p:cNvGrpSpPr>
          <p:nvPr/>
        </p:nvGrpSpPr>
        <p:grpSpPr bwMode="auto">
          <a:xfrm>
            <a:off x="2229293" y="2821172"/>
            <a:ext cx="5181600" cy="762000"/>
            <a:chOff x="480" y="1536"/>
            <a:chExt cx="3264" cy="480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6D203FA3-115E-BA4D-8B64-A94080732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344" cy="96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2577102F-D2FA-B74A-90B6-37818618D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728"/>
              <a:ext cx="1872" cy="288"/>
            </a:xfrm>
            <a:prstGeom prst="wedgeRectCallout">
              <a:avLst>
                <a:gd name="adj1" fmla="val -50856"/>
                <a:gd name="adj2" fmla="val -71875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Description</a:t>
              </a:r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ABF22D4B-C66F-354D-B7C9-F7A933AE7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1056" cy="96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71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 FILE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1033">
            <a:extLst>
              <a:ext uri="{FF2B5EF4-FFF2-40B4-BE49-F238E27FC236}">
                <a16:creationId xmlns:a16="http://schemas.microsoft.com/office/drawing/2014/main" id="{79BD25BD-5C82-A142-8865-7C653858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828" y="1885507"/>
            <a:ext cx="7772400" cy="4572000"/>
          </a:xfrm>
          <a:prstGeom prst="rect">
            <a:avLst/>
          </a:prstGeom>
        </p:spPr>
      </p:pic>
      <p:grpSp>
        <p:nvGrpSpPr>
          <p:cNvPr id="10" name="Group 1030">
            <a:extLst>
              <a:ext uri="{FF2B5EF4-FFF2-40B4-BE49-F238E27FC236}">
                <a16:creationId xmlns:a16="http://schemas.microsoft.com/office/drawing/2014/main" id="{F7B7F031-DC70-1B41-BF53-927C8175D058}"/>
              </a:ext>
            </a:extLst>
          </p:cNvPr>
          <p:cNvGrpSpPr>
            <a:grpSpLocks/>
          </p:cNvGrpSpPr>
          <p:nvPr/>
        </p:nvGrpSpPr>
        <p:grpSpPr bwMode="auto">
          <a:xfrm>
            <a:off x="4722627" y="2799907"/>
            <a:ext cx="4357577" cy="685800"/>
            <a:chOff x="2064" y="1536"/>
            <a:chExt cx="2544" cy="432"/>
          </a:xfrm>
        </p:grpSpPr>
        <p:sp>
          <p:nvSpPr>
            <p:cNvPr id="11" name="AutoShape 1028">
              <a:extLst>
                <a:ext uri="{FF2B5EF4-FFF2-40B4-BE49-F238E27FC236}">
                  <a16:creationId xmlns:a16="http://schemas.microsoft.com/office/drawing/2014/main" id="{2DFFE375-AD99-1147-A44A-ED2431667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80"/>
              <a:ext cx="1872" cy="288"/>
            </a:xfrm>
            <a:prstGeom prst="wedgeRectCallout">
              <a:avLst>
                <a:gd name="adj1" fmla="val -50856"/>
                <a:gd name="adj2" fmla="val -71875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Calibration Factor</a:t>
              </a:r>
            </a:p>
          </p:txBody>
        </p:sp>
        <p:sp>
          <p:nvSpPr>
            <p:cNvPr id="12" name="Rectangle 1029">
              <a:extLst>
                <a:ext uri="{FF2B5EF4-FFF2-40B4-BE49-F238E27FC236}">
                  <a16:creationId xmlns:a16="http://schemas.microsoft.com/office/drawing/2014/main" id="{85FD18FB-5B79-7143-BC30-F52F24DF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536"/>
              <a:ext cx="672" cy="96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90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 FILE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206F5E63-59CA-0147-A570-8D50B5CA4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85507"/>
            <a:ext cx="7772400" cy="4572000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75F6BE4D-8982-4A44-B9DE-23CBEF77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04707"/>
            <a:ext cx="2971800" cy="457200"/>
          </a:xfrm>
          <a:prstGeom prst="wedgeRectCallout">
            <a:avLst>
              <a:gd name="adj1" fmla="val -50856"/>
              <a:gd name="adj2" fmla="val -71875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Units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F2466A8A-3F30-F744-B740-3FB6A0FF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952307"/>
            <a:ext cx="1752600" cy="1524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99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47F62F6-1BB0-8D47-9720-255C4361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99907"/>
            <a:ext cx="609600" cy="1524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99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DOWNLOAD FILE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13760E5-912B-E244-A4F3-2537800A8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6768" y="1874875"/>
            <a:ext cx="7772400" cy="4572000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BDFD7040-97B0-FE4F-9CCE-E00EBA076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0168" y="3779875"/>
            <a:ext cx="2971800" cy="457200"/>
          </a:xfrm>
          <a:prstGeom prst="wedgeRectCallout">
            <a:avLst>
              <a:gd name="adj1" fmla="val 10685"/>
              <a:gd name="adj2" fmla="val -233333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3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HSD or BNC Input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0D5A10E-FE58-2B4B-85BB-BF1780DED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368" y="2789275"/>
            <a:ext cx="457200" cy="1524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99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RUNNING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730CRS232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2A84249C-A47B-5D4E-8371-C989735979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23334" r="10300" b="16667"/>
          <a:stretch>
            <a:fillRect/>
          </a:stretch>
        </p:blipFill>
        <p:spPr>
          <a:xfrm>
            <a:off x="2640419" y="1906773"/>
            <a:ext cx="6859588" cy="457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7">
            <a:extLst>
              <a:ext uri="{FF2B5EF4-FFF2-40B4-BE49-F238E27FC236}">
                <a16:creationId xmlns:a16="http://schemas.microsoft.com/office/drawing/2014/main" id="{596AED62-3045-7D46-991A-0630A0CAA4AD}"/>
              </a:ext>
            </a:extLst>
          </p:cNvPr>
          <p:cNvGrpSpPr>
            <a:grpSpLocks/>
          </p:cNvGrpSpPr>
          <p:nvPr/>
        </p:nvGrpSpPr>
        <p:grpSpPr bwMode="auto">
          <a:xfrm>
            <a:off x="2716619" y="5183373"/>
            <a:ext cx="6661150" cy="1066800"/>
            <a:chOff x="1008" y="2880"/>
            <a:chExt cx="4196" cy="672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65A853FF-3BD0-2D4B-A061-D04B279DE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944"/>
              <a:ext cx="1288" cy="102"/>
            </a:xfrm>
            <a:prstGeom prst="rect">
              <a:avLst/>
            </a:prstGeom>
            <a:solidFill>
              <a:srgbClr val="6699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6699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8934B31B-9CEA-D546-964C-93B29529F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880"/>
              <a:ext cx="1892" cy="67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3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To download the file, you select F.</a:t>
              </a:r>
            </a:p>
          </p:txBody>
        </p:sp>
      </p:grpSp>
      <p:sp>
        <p:nvSpPr>
          <p:cNvPr id="20" name="Text Box 8">
            <a:extLst>
              <a:ext uri="{FF2B5EF4-FFF2-40B4-BE49-F238E27FC236}">
                <a16:creationId xmlns:a16="http://schemas.microsoft.com/office/drawing/2014/main" id="{C49FF7AB-B91B-5B40-8E0B-89942A99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346" y="6003961"/>
            <a:ext cx="276606" cy="2143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chemeClr val="bg1"/>
                </a:solidFill>
                <a:effectLst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1388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2FFBDB8-66C5-8742-8947-DE3B70049231}"/>
              </a:ext>
            </a:extLst>
          </p:cNvPr>
          <p:cNvSpPr txBox="1">
            <a:spLocks/>
          </p:cNvSpPr>
          <p:nvPr/>
        </p:nvSpPr>
        <p:spPr>
          <a:xfrm>
            <a:off x="5690682" y="471240"/>
            <a:ext cx="5911174" cy="9842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RUNNING </a:t>
            </a:r>
          </a:p>
          <a:p>
            <a:pPr algn="r"/>
            <a:r>
              <a:rPr lang="en-US" altLang="en-US" sz="3600" b="1" dirty="0">
                <a:solidFill>
                  <a:schemeClr val="bg1"/>
                </a:solidFill>
              </a:rPr>
              <a:t>730CRS232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1B6CDCEB-6B0C-B247-91B7-DCFBFAEA9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23332" r="10001" b="16667"/>
          <a:stretch>
            <a:fillRect/>
          </a:stretch>
        </p:blipFill>
        <p:spPr>
          <a:xfrm>
            <a:off x="2480930" y="1917405"/>
            <a:ext cx="6858000" cy="4572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AutoShape 10">
            <a:extLst>
              <a:ext uri="{FF2B5EF4-FFF2-40B4-BE49-F238E27FC236}">
                <a16:creationId xmlns:a16="http://schemas.microsoft.com/office/drawing/2014/main" id="{9141E3AF-E90F-6041-ACDD-D37088B25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4730" y="4965405"/>
            <a:ext cx="2895600" cy="10668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program asks for the filename.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45D2C-9005-1449-A360-0CC2481BE518}"/>
              </a:ext>
            </a:extLst>
          </p:cNvPr>
          <p:cNvSpPr/>
          <p:nvPr/>
        </p:nvSpPr>
        <p:spPr>
          <a:xfrm>
            <a:off x="4106530" y="5703593"/>
            <a:ext cx="1584152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18C80FD-2AF8-B240-A5C1-3AD850CF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530" y="5703593"/>
            <a:ext cx="1295400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C:\730C\Det1.txt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A801DD-03E1-0343-B70F-706B2616C906}"/>
              </a:ext>
            </a:extLst>
          </p:cNvPr>
          <p:cNvSpPr/>
          <p:nvPr/>
        </p:nvSpPr>
        <p:spPr>
          <a:xfrm>
            <a:off x="2568350" y="6032205"/>
            <a:ext cx="1812263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155</Words>
  <Application>Microsoft Macintosh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57 Condensed</vt:lpstr>
      <vt:lpstr>Helvetica Neue</vt:lpstr>
      <vt:lpstr>Times New Roman</vt:lpstr>
      <vt:lpstr>Office Theme</vt:lpstr>
      <vt:lpstr>Downloading OL 730C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• For more information:  Visit our website at OptronicLabs.com   Call 407-422-3171 to Contact an Application Engineer   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Saftlas</dc:creator>
  <cp:lastModifiedBy>Microsoft Office User</cp:lastModifiedBy>
  <cp:revision>31</cp:revision>
  <dcterms:created xsi:type="dcterms:W3CDTF">2018-03-21T15:35:32Z</dcterms:created>
  <dcterms:modified xsi:type="dcterms:W3CDTF">2024-09-16T17:16:28Z</dcterms:modified>
</cp:coreProperties>
</file>